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1" r:id="rId2"/>
    <p:sldId id="277" r:id="rId3"/>
    <p:sldId id="280" r:id="rId4"/>
    <p:sldId id="281" r:id="rId5"/>
    <p:sldId id="282" r:id="rId6"/>
    <p:sldId id="275" r:id="rId7"/>
    <p:sldId id="270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075852"/>
    <a:srgbClr val="EAEAEA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9343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42" y="12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07DC24-C82E-4E3F-82E1-20FA476E114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746147-1618-42AE-A0A0-1DE7995D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6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AFD7CD-616B-4001-BA11-C1614C5E1EC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961E03-0D8D-4B4A-99F0-FB7BCFAE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3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1E03-0D8D-4B4A-99F0-FB7BCFAE16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33350" y="3930433"/>
            <a:ext cx="8872538" cy="28544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US">
              <a:solidFill>
                <a:srgbClr val="D5E1A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514349"/>
            <a:ext cx="6872288" cy="2911605"/>
          </a:xfrm>
          <a:solidFill>
            <a:schemeClr val="accent2">
              <a:lumMod val="50000"/>
            </a:schemeClr>
          </a:solidFill>
          <a:ln>
            <a:solidFill>
              <a:srgbClr val="CCC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lang="en-US" sz="40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9" y="4089344"/>
            <a:ext cx="4591050" cy="208285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7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3328988" y="3386138"/>
            <a:ext cx="6772275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800850"/>
            <a:ext cx="9144000" cy="57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18918"/>
            <a:ext cx="1662470" cy="1901865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C:\Users\la02\Desktop\Annual Report Photos\Greg KMLT Army Lake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17445"/>
            <a:ext cx="2419737" cy="1649001"/>
          </a:xfrm>
          <a:prstGeom prst="rect">
            <a:avLst/>
          </a:prstGeom>
          <a:noFill/>
          <a:ln w="25400">
            <a:solidFill>
              <a:srgbClr val="CCCC00"/>
            </a:solidFill>
          </a:ln>
        </p:spPr>
      </p:pic>
      <p:pic>
        <p:nvPicPr>
          <p:cNvPr id="16" name="Picture 15" descr="C:\Users\la02\Desktop\LWRMPLAN09fay 2\photos for LWRMP\IMG_3835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54604"/>
            <a:ext cx="2438400" cy="1431796"/>
          </a:xfrm>
          <a:prstGeom prst="rect">
            <a:avLst/>
          </a:prstGeom>
          <a:noFill/>
          <a:ln w="25400">
            <a:solidFill>
              <a:srgbClr val="CCCC00"/>
            </a:solidFill>
          </a:ln>
        </p:spPr>
      </p:pic>
      <p:sp>
        <p:nvSpPr>
          <p:cNvPr id="9" name="Rectangle 8"/>
          <p:cNvSpPr/>
          <p:nvPr userDrawn="1"/>
        </p:nvSpPr>
        <p:spPr>
          <a:xfrm rot="16200000">
            <a:off x="5700712" y="3357563"/>
            <a:ext cx="6772275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9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14300" y="6267450"/>
            <a:ext cx="8901113" cy="5048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5E1A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52599" y="76200"/>
            <a:ext cx="7262813" cy="1371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CC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8230703" cy="4495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>
              <a:buFont typeface="Wingdings" panose="05000000000000000000" pitchFamily="2" charset="2"/>
              <a:buChar char="§"/>
              <a:defRPr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059" y="120518"/>
            <a:ext cx="6781800" cy="12884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3328988" y="3386138"/>
            <a:ext cx="6772275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5700712" y="3357563"/>
            <a:ext cx="6772275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800850"/>
            <a:ext cx="9144000" cy="5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7" y="120518"/>
            <a:ext cx="1121472" cy="128296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114800" y="6335196"/>
            <a:ext cx="484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Use and Resource Management Department</a:t>
            </a:r>
            <a:endParaRPr lang="en-US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2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875" y="6267450"/>
            <a:ext cx="8872538" cy="5048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US">
              <a:solidFill>
                <a:srgbClr val="D5E1A3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752600" y="76200"/>
            <a:ext cx="7262812" cy="1371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CC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600200"/>
            <a:ext cx="4038600" cy="457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/>
          </p:nvPr>
        </p:nvSpPr>
        <p:spPr>
          <a:xfrm>
            <a:off x="4800600" y="1589488"/>
            <a:ext cx="4038600" cy="457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057400" y="190500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518"/>
            <a:ext cx="1121472" cy="128296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995509" y="6313888"/>
            <a:ext cx="484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Use and Resource Management Department</a:t>
            </a:r>
            <a:endParaRPr lang="en-US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9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33350" y="6267450"/>
            <a:ext cx="8882063" cy="5048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5E1A3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752600" y="76200"/>
            <a:ext cx="7262812" cy="1371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CC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 rot="10800000">
            <a:off x="133350" y="2285999"/>
            <a:ext cx="4278313" cy="2524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5E1A3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4664075" y="2286000"/>
            <a:ext cx="4341813" cy="2524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5E1A3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743200"/>
            <a:ext cx="4038600" cy="3429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4"/>
          </p:nvPr>
        </p:nvSpPr>
        <p:spPr>
          <a:xfrm>
            <a:off x="4800600" y="2743200"/>
            <a:ext cx="4038600" cy="34182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177" y="1600200"/>
            <a:ext cx="3944938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61979" y="1600200"/>
            <a:ext cx="3944938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67697" y="271678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lang="en-US" sz="4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987940" y="6335196"/>
            <a:ext cx="484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Use and Resource </a:t>
            </a:r>
            <a:r>
              <a:rPr lang="en-US" sz="1800" kern="1200" baseline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</a:t>
            </a:r>
            <a:r>
              <a:rPr lang="en-US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Department</a:t>
            </a:r>
            <a:endParaRPr lang="en-US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518"/>
            <a:ext cx="1121472" cy="12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9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3350" y="6267450"/>
            <a:ext cx="8882063" cy="5048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US">
              <a:solidFill>
                <a:srgbClr val="D5E1A3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676399" y="76200"/>
            <a:ext cx="7339013" cy="1371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CC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55005" y="190500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781669" y="6335196"/>
            <a:ext cx="484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Use and Resource Management Department</a:t>
            </a:r>
            <a:endParaRPr lang="en-US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518"/>
            <a:ext cx="1121472" cy="12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061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3350" y="6267450"/>
            <a:ext cx="8882063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5E1A3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42875" y="6267450"/>
            <a:ext cx="8872538" cy="5048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US">
              <a:solidFill>
                <a:srgbClr val="D5E1A3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62400" y="6335196"/>
            <a:ext cx="484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Use and Resource Management Department</a:t>
            </a:r>
            <a:endParaRPr lang="en-US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2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3350" y="6267450"/>
            <a:ext cx="8882063" cy="5048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US">
              <a:solidFill>
                <a:srgbClr val="D5E1A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8356" y="1524000"/>
            <a:ext cx="4972050" cy="3962400"/>
          </a:xfr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5562600"/>
            <a:ext cx="62484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52599" y="76200"/>
            <a:ext cx="7262813" cy="1371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CC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274638"/>
            <a:ext cx="67818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93105" y="215644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14800" y="6335196"/>
            <a:ext cx="484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Use and Resource Management Department</a:t>
            </a:r>
            <a:endParaRPr lang="en-US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518"/>
            <a:ext cx="1121472" cy="12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7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2875" y="6267450"/>
            <a:ext cx="8872538" cy="5048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US">
              <a:solidFill>
                <a:srgbClr val="D5E1A3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828800" y="76200"/>
            <a:ext cx="7186612" cy="1371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CC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1206" y="208005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4139829" cy="4495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>
              <a:buFont typeface="Wingdings" panose="05000000000000000000" pitchFamily="2" charset="2"/>
              <a:buChar char="§"/>
              <a:defRPr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676400"/>
            <a:ext cx="4038600" cy="4495800"/>
          </a:xfr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142890" y="6335196"/>
            <a:ext cx="484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Use and Resource Management Department</a:t>
            </a:r>
            <a:endParaRPr lang="en-US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518"/>
            <a:ext cx="1121472" cy="12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2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33350" y="6267450"/>
            <a:ext cx="8882063" cy="5048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US">
              <a:solidFill>
                <a:srgbClr val="D5E1A3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76200"/>
            <a:ext cx="3352800" cy="1371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CC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97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2971800" cy="472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 typeface="Wingdings" panose="05000000000000000000" pitchFamily="2" charset="2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3657600" y="304800"/>
            <a:ext cx="5029200" cy="5867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038600" y="6335196"/>
            <a:ext cx="484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Use and Resource Management Department</a:t>
            </a:r>
            <a:endParaRPr lang="en-US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5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-3328988" y="3386138"/>
            <a:ext cx="6772275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5700712" y="3357563"/>
            <a:ext cx="6772275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800850"/>
            <a:ext cx="9144000" cy="5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baseline="0" smtClean="0">
                <a:latin typeface="Times New Roman" panose="02020603050405020304" pitchFamily="18" charset="0"/>
              </a:rPr>
              <a:pPr/>
              <a:t>‹#›</a:t>
            </a:fld>
            <a:endParaRPr lang="en-US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4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6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.walworth.wi.u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.walworth.wi.us/365/Land-Use-Resource-Managemen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o.walworth.wi.us/365/Land-Use-Resource-Management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bonneville@co.walworth.wi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mailto:nsigmund@co.walworth.wi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Land Use and Resource Management Department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9" y="4089344"/>
            <a:ext cx="4767262" cy="2540056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 smtClean="0"/>
              <a:t>How to Access &amp; View </a:t>
            </a:r>
            <a:r>
              <a:rPr lang="en-US" sz="5100" dirty="0" smtClean="0"/>
              <a:t>Department Information</a:t>
            </a:r>
            <a:endParaRPr lang="en-US" sz="51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Mandy Bonneville</a:t>
            </a:r>
          </a:p>
          <a:p>
            <a:r>
              <a:rPr lang="en-US" dirty="0" smtClean="0"/>
              <a:t>Deputy Director/County Conservationist</a:t>
            </a:r>
          </a:p>
          <a:p>
            <a:r>
              <a:rPr lang="en-US" dirty="0" smtClean="0"/>
              <a:t>October 15, 2022</a:t>
            </a:r>
          </a:p>
        </p:txBody>
      </p:sp>
    </p:spTree>
    <p:extLst>
      <p:ext uri="{BB962C8B-B14F-4D97-AF65-F5344CB8AC3E}">
        <p14:creationId xmlns:p14="http://schemas.microsoft.com/office/powerpoint/2010/main" val="30057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" y="1523999"/>
            <a:ext cx="8153400" cy="990601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3800" dirty="0" smtClean="0"/>
              <a:t>Visit the Walworth </a:t>
            </a:r>
            <a:r>
              <a:rPr lang="en-US" sz="3800" dirty="0" smtClean="0"/>
              <a:t>County website at </a:t>
            </a:r>
            <a:r>
              <a:rPr lang="en-US" sz="3800" dirty="0" smtClean="0">
                <a:hlinkClick r:id="rId2"/>
              </a:rPr>
              <a:t>www.co.walworth.wi.us</a:t>
            </a:r>
            <a:endParaRPr lang="en-US" sz="3800" dirty="0" smtClean="0"/>
          </a:p>
          <a:p>
            <a:pPr marL="571500" indent="-57150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300" dirty="0" smtClean="0"/>
              <a:t>Hover over the </a:t>
            </a:r>
            <a:r>
              <a:rPr lang="en-US" sz="3300" b="1" u="sng" dirty="0" smtClean="0"/>
              <a:t>Departments</a:t>
            </a:r>
            <a:r>
              <a:rPr lang="en-US" sz="3300" dirty="0" smtClean="0"/>
              <a:t> banner at the top of the screen.</a:t>
            </a:r>
          </a:p>
          <a:p>
            <a:pPr marL="571500" indent="-57150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300" dirty="0" smtClean="0"/>
              <a:t>Select </a:t>
            </a:r>
            <a:r>
              <a:rPr lang="en-US" sz="3300" b="1" u="sng" dirty="0" smtClean="0"/>
              <a:t>Land Use &amp; Resource Management</a:t>
            </a:r>
            <a:r>
              <a:rPr lang="en-US" sz="3300" dirty="0" smtClean="0"/>
              <a:t>.</a:t>
            </a:r>
            <a:endParaRPr lang="en-US" sz="3300" dirty="0" smtClean="0"/>
          </a:p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Webpage </a:t>
            </a:r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25" r="1025"/>
          <a:stretch>
            <a:fillRect/>
          </a:stretch>
        </p:blipFill>
        <p:spPr>
          <a:xfrm>
            <a:off x="1143000" y="2514600"/>
            <a:ext cx="6888099" cy="36195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29200" y="3581400"/>
            <a:ext cx="1066800" cy="3829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425847">
            <a:off x="6103200" y="3423229"/>
            <a:ext cx="609600" cy="2415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" y="1524000"/>
            <a:ext cx="8153400" cy="609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Land Use &amp; Resource Management Department Webpage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Department Webpage </a:t>
            </a:r>
            <a:r>
              <a:rPr lang="en-US" dirty="0" smtClean="0"/>
              <a:t>Access (cont’d)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665" b="3665"/>
          <a:stretch>
            <a:fillRect/>
          </a:stretch>
        </p:blipFill>
        <p:spPr>
          <a:xfrm>
            <a:off x="838200" y="2133600"/>
            <a:ext cx="7315200" cy="39624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980050">
            <a:off x="660753" y="2548436"/>
            <a:ext cx="945576" cy="4392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" y="1524000"/>
            <a:ext cx="8153400" cy="609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hlinkClick r:id="rId2"/>
              </a:rPr>
              <a:t>Instructions</a:t>
            </a:r>
            <a:r>
              <a:rPr lang="en-US" dirty="0" smtClean="0"/>
              <a:t> to find Zoning and/or Permits for a Property</a:t>
            </a:r>
          </a:p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</a:t>
            </a:r>
            <a:r>
              <a:rPr lang="en-US" dirty="0" smtClean="0"/>
              <a:t>Access &amp; Viewing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515" r="6515"/>
          <a:stretch>
            <a:fillRect/>
          </a:stretch>
        </p:blipFill>
        <p:spPr>
          <a:xfrm>
            <a:off x="1600200" y="2122714"/>
            <a:ext cx="6026103" cy="392588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6705600" y="4800600"/>
            <a:ext cx="609600" cy="2415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599" y="3325091"/>
            <a:ext cx="1689627" cy="395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07724" y="2732314"/>
            <a:ext cx="104954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Navigate to bottom of Department homepage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9232"/>
          <a:stretch/>
        </p:blipFill>
        <p:spPr>
          <a:xfrm>
            <a:off x="876688" y="3182024"/>
            <a:ext cx="2247511" cy="2479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51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" y="1524000"/>
            <a:ext cx="8153400" cy="609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hlinkClick r:id="rId2"/>
              </a:rPr>
              <a:t>C</a:t>
            </a:r>
            <a:r>
              <a:rPr lang="en-US" dirty="0" smtClean="0">
                <a:hlinkClick r:id="rId2"/>
              </a:rPr>
              <a:t>ontact us</a:t>
            </a:r>
            <a:r>
              <a:rPr lang="en-US" dirty="0" smtClean="0"/>
              <a:t>. </a:t>
            </a:r>
            <a:r>
              <a:rPr lang="en-US" dirty="0" smtClean="0"/>
              <a:t>Phone and Emails provided for all staff.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 Need Assistance?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665" b="3665"/>
          <a:stretch>
            <a:fillRect/>
          </a:stretch>
        </p:blipFill>
        <p:spPr>
          <a:xfrm>
            <a:off x="838200" y="2133600"/>
            <a:ext cx="7315200" cy="39624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415887">
            <a:off x="459635" y="5485881"/>
            <a:ext cx="945576" cy="4392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53588" y="5791200"/>
            <a:ext cx="1079034" cy="395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a Complaint or Alleged Violation?</a:t>
            </a:r>
            <a:endParaRPr lang="en-US" dirty="0"/>
          </a:p>
        </p:txBody>
      </p:sp>
      <p:pic>
        <p:nvPicPr>
          <p:cNvPr id="3" name="Content Placeholder 8"/>
          <p:cNvPicPr>
            <a:picLocks noChangeAspect="1"/>
          </p:cNvPicPr>
          <p:nvPr/>
        </p:nvPicPr>
        <p:blipFill rotWithShape="1">
          <a:blip r:embed="rId2"/>
          <a:srcRect r="13128"/>
          <a:stretch/>
        </p:blipFill>
        <p:spPr>
          <a:xfrm>
            <a:off x="1677784" y="1750624"/>
            <a:ext cx="6248401" cy="3964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394" y="5314890"/>
            <a:ext cx="163200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or Phone appropriate Staff Member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6185" y="2801234"/>
            <a:ext cx="883540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or Phone Department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5" y="3201344"/>
            <a:ext cx="1622676" cy="1704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5394" y="2955123"/>
            <a:ext cx="1632007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Complaint Form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124974" y="4267200"/>
            <a:ext cx="465826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112533" y="5458961"/>
            <a:ext cx="465826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0094364" flipH="1">
            <a:off x="7519836" y="3485714"/>
            <a:ext cx="465826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3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8230703" cy="3429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Any Questions?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Mandy Bonneville, Deputy Director/County Conservationist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dirty="0" smtClean="0">
                <a:hlinkClick r:id="rId3"/>
              </a:rPr>
              <a:t>mbonneville@co.walworth.wi.us</a:t>
            </a:r>
            <a:endParaRPr lang="en-US" altLang="en-US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dirty="0" smtClean="0"/>
              <a:t>262-741-7912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altLang="en-US" dirty="0"/>
          </a:p>
          <a:p>
            <a:pPr algn="ctr">
              <a:lnSpc>
                <a:spcPct val="90000"/>
              </a:lnSpc>
            </a:pPr>
            <a:r>
              <a:rPr lang="en-US" dirty="0" smtClean="0"/>
              <a:t>Nick Sigmund, Senior Zoning Officer</a:t>
            </a: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altLang="en-US" dirty="0" smtClean="0">
                <a:hlinkClick r:id="rId4"/>
              </a:rPr>
              <a:t>nsigmund@co.walworth.wi.us</a:t>
            </a:r>
            <a:r>
              <a:rPr lang="en-US" altLang="en-US" dirty="0" smtClean="0"/>
              <a:t> </a:t>
            </a:r>
          </a:p>
          <a:p>
            <a:pPr algn="ctr">
              <a:lnSpc>
                <a:spcPct val="90000"/>
              </a:lnSpc>
            </a:pPr>
            <a:r>
              <a:rPr lang="en-US" altLang="en-US" dirty="0" smtClean="0"/>
              <a:t>262-741-7918</a:t>
            </a:r>
            <a:endParaRPr lang="en-US" altLang="en-US" dirty="0"/>
          </a:p>
          <a:p>
            <a:pPr marL="0" indent="0" algn="ctr">
              <a:lnSpc>
                <a:spcPct val="90000"/>
              </a:lnSpc>
              <a:buNone/>
            </a:pPr>
            <a:endParaRPr lang="en-US" alt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dirty="0" smtClean="0"/>
              <a:t>www.co.walworth.wi.us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186458"/>
            <a:ext cx="866667" cy="86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61" y="5167411"/>
            <a:ext cx="1085714" cy="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2015</Template>
  <TotalTime>886</TotalTime>
  <Words>145</Words>
  <Application>Microsoft Office PowerPoint</Application>
  <PresentationFormat>On-screen Show (4:3)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PowerPoint Template 2015</vt:lpstr>
      <vt:lpstr>Land Use and Resource Management Department</vt:lpstr>
      <vt:lpstr>Department Webpage Access</vt:lpstr>
      <vt:lpstr>Department Webpage Access (cont’d)</vt:lpstr>
      <vt:lpstr>Permit Access &amp; Viewing</vt:lpstr>
      <vt:lpstr>Still Need Assistance?</vt:lpstr>
      <vt:lpstr>Have a Complaint or Alleged Violation?</vt:lpstr>
      <vt:lpstr>Thank you for your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darrm</dc:creator>
  <cp:lastModifiedBy>Bonneville, Mandy</cp:lastModifiedBy>
  <cp:revision>85</cp:revision>
  <dcterms:created xsi:type="dcterms:W3CDTF">2015-09-21T18:58:55Z</dcterms:created>
  <dcterms:modified xsi:type="dcterms:W3CDTF">2022-10-14T19:09:53Z</dcterms:modified>
</cp:coreProperties>
</file>